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1397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/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/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b="1" dirty="0"/>
              <a:t>Reliable web hosting on raspberry pi: a self-adaptive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25" y="486647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13726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3824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2560"/>
            <a:ext cx="9601200" cy="44348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5ABE-AEF0-68E7-749B-43CAEBC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6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BDF2-DE67-D5C7-A87F-7EDDB0D5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445000"/>
          </a:xfrm>
        </p:spPr>
        <p:txBody>
          <a:bodyPr/>
          <a:lstStyle/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O. Kephart and D. M. Chess, "The Vision of Autonomic Computing,"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Magazine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41-50, Jan. 2003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Tahvildari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ECE750-T37: Engineering Self-Adaptive Software Systems, Lecture 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Dept. of Elect. and Comp. Eng., University of Waterloo, 2024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Weyns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Self-Adaptive Systems: A Contemporary Software Engineering Perspective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Wiley-IEEE CS Press, Oct. 2020</a:t>
            </a:r>
          </a:p>
        </p:txBody>
      </p:sp>
    </p:spTree>
    <p:extLst>
      <p:ext uri="{BB962C8B-B14F-4D97-AF65-F5344CB8AC3E}">
        <p14:creationId xmlns:p14="http://schemas.microsoft.com/office/powerpoint/2010/main" val="46850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115</TotalTime>
  <Words>183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Times New Roman</vt:lpstr>
      <vt:lpstr>Crop</vt:lpstr>
      <vt:lpstr>Reliable web hosting on raspberry pi: a self-adaptive approach</vt:lpstr>
      <vt:lpstr>Problem Statement</vt:lpstr>
      <vt:lpstr>Proposed Solution</vt:lpstr>
      <vt:lpstr>Proposed Solution</vt:lpstr>
      <vt:lpstr>Results</vt:lpstr>
      <vt:lpstr>Challenges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92</cp:revision>
  <dcterms:created xsi:type="dcterms:W3CDTF">2024-11-27T07:16:57Z</dcterms:created>
  <dcterms:modified xsi:type="dcterms:W3CDTF">2024-11-27T09:12:18Z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